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8" r:id="rId4"/>
    <p:sldId id="257" r:id="rId5"/>
    <p:sldId id="259" r:id="rId6"/>
    <p:sldId id="260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61" r:id="rId15"/>
    <p:sldId id="266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AE9CE-D178-4503-862D-3F17B073AF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73B19-4606-421B-979C-4412455409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60D04-AC85-45A7-8119-98A70BD56E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B934-CDBA-418A-9833-ABA177E12F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0B98-2B76-49FF-BAB9-60BFB38B6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9F3FA-0FC2-4396-884A-481421226C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CCC1D-BE96-4136-BE46-BF66474194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F9599-1BE9-4378-8417-B10D6CBABD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1E2B6-CB70-48DE-9568-6B6D04C70E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B82A4-4C28-4283-8938-FF9FD2126A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865AA-AAB7-4853-92A2-F1096169C7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9BCB6-C58E-4428-A631-4A7F4560398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ushkin-"/>
          <p:cNvPicPr>
            <a:picLocks noChangeAspect="1" noChangeArrowheads="1"/>
          </p:cNvPicPr>
          <p:nvPr/>
        </p:nvPicPr>
        <p:blipFill>
          <a:blip r:embed="rId2">
            <a:biLevel thresh="50000"/>
          </a:blip>
          <a:srcRect/>
          <a:stretch>
            <a:fillRect/>
          </a:stretch>
        </p:blipFill>
        <p:spPr bwMode="auto">
          <a:xfrm>
            <a:off x="179388" y="260350"/>
            <a:ext cx="4256087" cy="5805488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787900" y="1196975"/>
            <a:ext cx="3816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>
                <a:latin typeface="Monotype Corsiva" pitchFamily="66" charset="0"/>
              </a:rPr>
              <a:t>1799 – 1837</a:t>
            </a:r>
            <a:r>
              <a:rPr lang="ru-RU" sz="4400" b="1" dirty="0">
                <a:latin typeface="Monotype Corsiva" pitchFamily="66" charset="0"/>
              </a:rPr>
              <a:t> </a:t>
            </a:r>
          </a:p>
        </p:txBody>
      </p:sp>
      <p:pic>
        <p:nvPicPr>
          <p:cNvPr id="1030" name="Picture 6" descr="C:\Users\1\Desktop\faximile-pushkin-500x500.jpg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 t="33500" b="35000"/>
          <a:stretch>
            <a:fillRect/>
          </a:stretch>
        </p:blipFill>
        <p:spPr bwMode="auto">
          <a:xfrm>
            <a:off x="3786182" y="4071942"/>
            <a:ext cx="4762500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gay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42-8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5563" y="333375"/>
            <a:ext cx="4008437" cy="4537075"/>
          </a:xfrm>
          <a:prstGeom prst="rect">
            <a:avLst/>
          </a:prstGeom>
          <a:noFill/>
        </p:spPr>
      </p:pic>
      <p:pic>
        <p:nvPicPr>
          <p:cNvPr id="17413" name="Picture 5" descr="32fab9673b8e4904103e9abaee5c92a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0"/>
            <a:ext cx="46021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481px-Natalia_Pushk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2475" y="476250"/>
            <a:ext cx="4581525" cy="5705475"/>
          </a:xfrm>
          <a:prstGeom prst="rect">
            <a:avLst/>
          </a:prstGeom>
          <a:noFill/>
        </p:spPr>
      </p:pic>
      <p:pic>
        <p:nvPicPr>
          <p:cNvPr id="18437" name="Picture 5" descr="pushkin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6250"/>
            <a:ext cx="4460875" cy="573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14776-t2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620713"/>
            <a:ext cx="4302125" cy="5832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502_122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608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1328784727_kolomyazhsky-duel-pushkina_11"/>
          <p:cNvPicPr>
            <a:picLocks noChangeAspect="1" noChangeArrowheads="1"/>
          </p:cNvPicPr>
          <p:nvPr/>
        </p:nvPicPr>
        <p:blipFill>
          <a:blip r:embed="rId2"/>
          <a:srcRect r="15347"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0_21cf1_708c139f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9144000" cy="608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pushkin-tropinin-1827-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7688" y="0"/>
            <a:ext cx="55546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pushkin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00240"/>
            <a:ext cx="2643206" cy="3445823"/>
          </a:xfrm>
          <a:prstGeom prst="rect">
            <a:avLst/>
          </a:prstGeom>
          <a:noFill/>
        </p:spPr>
      </p:pic>
      <p:pic>
        <p:nvPicPr>
          <p:cNvPr id="2052" name="Picture 4" descr="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2868613" cy="4175125"/>
          </a:xfrm>
          <a:prstGeom prst="rect">
            <a:avLst/>
          </a:prstGeom>
          <a:noFill/>
        </p:spPr>
      </p:pic>
      <p:pic>
        <p:nvPicPr>
          <p:cNvPr id="2053" name="Picture 5" descr="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413" y="188913"/>
            <a:ext cx="2919412" cy="4032250"/>
          </a:xfrm>
          <a:prstGeom prst="rect">
            <a:avLst/>
          </a:prstGeom>
          <a:noFill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11188" y="4652963"/>
            <a:ext cx="2160587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Сергей Львович Пушкин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084888" y="4365625"/>
            <a:ext cx="251936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imes New Roman" pitchFamily="18" charset="0"/>
              </a:rPr>
              <a:t>Надежда Осиповна Пушкина (Ганнибал)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286116" y="5357826"/>
            <a:ext cx="24288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atin typeface="Times New Roman" pitchFamily="18" charset="0"/>
              </a:rPr>
              <a:t>Александр Пушкин</a:t>
            </a:r>
            <a:endParaRPr lang="ru-RU" sz="3200" b="1" dirty="0">
              <a:latin typeface="Times New Roman" pitchFamily="18" charset="0"/>
            </a:endParaRPr>
          </a:p>
        </p:txBody>
      </p:sp>
      <p:pic>
        <p:nvPicPr>
          <p:cNvPr id="2050" name="Picture 2" descr="C:\Users\1\Desktop\Pushkin_v5_p18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14290"/>
            <a:ext cx="1785950" cy="1732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puny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838687"/>
            <a:ext cx="2857520" cy="2019313"/>
          </a:xfrm>
          <a:prstGeom prst="rect">
            <a:avLst/>
          </a:prstGeom>
          <a:noFill/>
        </p:spPr>
      </p:pic>
      <p:pic>
        <p:nvPicPr>
          <p:cNvPr id="4100" name="Picture 4" descr="68"/>
          <p:cNvPicPr>
            <a:picLocks noChangeAspect="1" noChangeArrowheads="1"/>
          </p:cNvPicPr>
          <p:nvPr/>
        </p:nvPicPr>
        <p:blipFill>
          <a:blip r:embed="rId3"/>
          <a:srcRect r="3200" b="1936"/>
          <a:stretch>
            <a:fillRect/>
          </a:stretch>
        </p:blipFill>
        <p:spPr bwMode="auto">
          <a:xfrm>
            <a:off x="0" y="1000108"/>
            <a:ext cx="3349895" cy="5022865"/>
          </a:xfrm>
          <a:prstGeom prst="rect">
            <a:avLst/>
          </a:prstGeom>
          <a:noFill/>
        </p:spPr>
      </p:pic>
      <p:pic>
        <p:nvPicPr>
          <p:cNvPr id="4101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8604"/>
            <a:ext cx="2443682" cy="3003547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71802" y="428604"/>
            <a:ext cx="457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</a:rPr>
              <a:t>                  НЯНЕ</a:t>
            </a:r>
            <a:endParaRPr lang="ru-RU" sz="2000" dirty="0">
              <a:latin typeface="Times New Roman" pitchFamily="18" charset="0"/>
            </a:endParaRPr>
          </a:p>
          <a:p>
            <a:endParaRPr lang="ru-RU" sz="2000" dirty="0">
              <a:latin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</a:rPr>
              <a:t>Подруга дней моих суровых,</a:t>
            </a:r>
          </a:p>
          <a:p>
            <a:r>
              <a:rPr lang="ru-RU" sz="2000" dirty="0" smtClean="0">
                <a:latin typeface="Times New Roman" pitchFamily="18" charset="0"/>
              </a:rPr>
              <a:t>Голубка дряхлая моя!</a:t>
            </a:r>
          </a:p>
          <a:p>
            <a:r>
              <a:rPr lang="ru-RU" sz="2000" dirty="0" smtClean="0">
                <a:latin typeface="Times New Roman" pitchFamily="18" charset="0"/>
              </a:rPr>
              <a:t>Одна в глуши лесов сосновых</a:t>
            </a:r>
          </a:p>
          <a:p>
            <a:r>
              <a:rPr lang="ru-RU" sz="2000" dirty="0" smtClean="0">
                <a:latin typeface="Times New Roman" pitchFamily="18" charset="0"/>
              </a:rPr>
              <a:t>Давно, давно ты ждешь меня.</a:t>
            </a:r>
          </a:p>
          <a:p>
            <a:r>
              <a:rPr lang="ru-RU" sz="2000" dirty="0" smtClean="0">
                <a:latin typeface="Times New Roman" pitchFamily="18" charset="0"/>
              </a:rPr>
              <a:t>Ты </a:t>
            </a:r>
            <a:r>
              <a:rPr lang="ru-RU" sz="2000" dirty="0">
                <a:latin typeface="Times New Roman" pitchFamily="18" charset="0"/>
              </a:rPr>
              <a:t>под окном своей светлицы</a:t>
            </a:r>
          </a:p>
          <a:p>
            <a:r>
              <a:rPr lang="ru-RU" sz="2000" dirty="0">
                <a:latin typeface="Times New Roman" pitchFamily="18" charset="0"/>
              </a:rPr>
              <a:t>Горюешь, будто на часах,</a:t>
            </a:r>
          </a:p>
          <a:p>
            <a:r>
              <a:rPr lang="ru-RU" sz="2000" dirty="0">
                <a:latin typeface="Times New Roman" pitchFamily="18" charset="0"/>
              </a:rPr>
              <a:t>И медлят поминутно спицы</a:t>
            </a:r>
          </a:p>
          <a:p>
            <a:r>
              <a:rPr lang="ru-RU" sz="2000" dirty="0">
                <a:latin typeface="Times New Roman" pitchFamily="18" charset="0"/>
              </a:rPr>
              <a:t>В твоих наморщенных руках.</a:t>
            </a:r>
          </a:p>
          <a:p>
            <a:r>
              <a:rPr lang="ru-RU" sz="2000" dirty="0">
                <a:latin typeface="Times New Roman" pitchFamily="18" charset="0"/>
              </a:rPr>
              <a:t>Глядишь в забытые вороты</a:t>
            </a:r>
          </a:p>
          <a:p>
            <a:r>
              <a:rPr lang="ru-RU" sz="2000" dirty="0">
                <a:latin typeface="Times New Roman" pitchFamily="18" charset="0"/>
              </a:rPr>
              <a:t>На черный отдаленный путь:</a:t>
            </a:r>
          </a:p>
          <a:p>
            <a:r>
              <a:rPr lang="ru-RU" sz="2000" dirty="0">
                <a:latin typeface="Times New Roman" pitchFamily="18" charset="0"/>
              </a:rPr>
              <a:t>Тоска, предчувствия, заботы</a:t>
            </a:r>
          </a:p>
          <a:p>
            <a:r>
              <a:rPr lang="ru-RU" sz="2000" dirty="0">
                <a:latin typeface="Times New Roman" pitchFamily="18" charset="0"/>
              </a:rPr>
              <a:t>Теснят твою всечасно грудь.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3255255_1208781078_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9144000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att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Licey_Pushkin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576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pushkin6"/>
          <p:cNvPicPr>
            <a:picLocks noChangeAspect="1" noChangeArrowheads="1"/>
          </p:cNvPicPr>
          <p:nvPr/>
        </p:nvPicPr>
        <p:blipFill>
          <a:blip r:embed="rId2"/>
          <a:srcRect t="4050" r="6979"/>
          <a:stretch>
            <a:fillRect/>
          </a:stretch>
        </p:blipFill>
        <p:spPr bwMode="auto">
          <a:xfrm>
            <a:off x="4714876" y="1285860"/>
            <a:ext cx="4075112" cy="446405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00034" y="1928802"/>
            <a:ext cx="53578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</a:rPr>
              <a:t>Вот здесь лежит больной студент;</a:t>
            </a:r>
          </a:p>
          <a:p>
            <a:r>
              <a:rPr lang="ru-RU" sz="2800" dirty="0">
                <a:latin typeface="Times New Roman" pitchFamily="18" charset="0"/>
              </a:rPr>
              <a:t>Его судьба неумолима.</a:t>
            </a:r>
          </a:p>
          <a:p>
            <a:r>
              <a:rPr lang="ru-RU" sz="2800" dirty="0">
                <a:latin typeface="Times New Roman" pitchFamily="18" charset="0"/>
              </a:rPr>
              <a:t>Несите прочь медикамент:</a:t>
            </a:r>
          </a:p>
          <a:p>
            <a:r>
              <a:rPr lang="ru-RU" sz="2800" dirty="0">
                <a:latin typeface="Times New Roman" pitchFamily="18" charset="0"/>
              </a:rPr>
              <a:t>Болезнь любви неизлечима!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800px-Pushkin_derzhav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813"/>
            <a:ext cx="9144000" cy="593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zhukovsk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70425" cy="6858000"/>
          </a:xfrm>
          <a:prstGeom prst="rect">
            <a:avLst/>
          </a:prstGeom>
          <a:noFill/>
        </p:spPr>
      </p:pic>
      <p:pic>
        <p:nvPicPr>
          <p:cNvPr id="14341" name="Picture 5" descr="10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488" y="404813"/>
            <a:ext cx="4481512" cy="5903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193</TotalTime>
  <Words>94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13</cp:revision>
  <dcterms:created xsi:type="dcterms:W3CDTF">2012-10-13T19:11:18Z</dcterms:created>
  <dcterms:modified xsi:type="dcterms:W3CDTF">2016-08-24T11:26:08Z</dcterms:modified>
</cp:coreProperties>
</file>